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242F7-490A-5B49-B8FB-0F3E7B7F6B6F}" type="datetimeFigureOut">
              <a:rPr lang="en-US" smtClean="0"/>
              <a:pPr/>
              <a:t>11/8/10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6E25E-E908-B84D-AB5E-8DF962BB2A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http://s3prod.weheartit.netdna-cdn.com/images/4798993/tumblr_lbfzf29GWd1qevxw8o1_500_large.jpg?1289011519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6E25E-E908-B84D-AB5E-8DF962BB2A2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http://s3prod.weheartit.netdna-cdn.com/images/4283237/tumblr_l7wakzaxqH1qb1z7ko1_400_large.jpg?1286614075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6E25E-E908-B84D-AB5E-8DF962BB2A2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http://s3prod.weheartit.netdna-cdn.com/images/4849250/tumblr_lbl6e9OsaD1qcrss4o1_500_large.jpg?1289254364</a:t>
            </a:r>
          </a:p>
          <a:p>
            <a:r>
              <a:rPr lang="en-US" dirty="0" smtClean="0"/>
              <a:t>http://s3prod.weheartit.netdna-cdn.com/images/4841297/daisy-white_large.jpg?1289223836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6E25E-E908-B84D-AB5E-8DF962BB2A2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http://s3prod.weheartit.netdna-cdn.com/images/4851438/tumblr_lbl8bzido11qc3d2ho1_500_large.jpg?1289261498</a:t>
            </a:r>
          </a:p>
          <a:p>
            <a:r>
              <a:rPr lang="en-US" dirty="0" smtClean="0"/>
              <a:t>http://s3prod.weheartit.netdna-cdn.com/images/4780960/5147659286_a2ea5a78d7_z_large.jpg?1288923570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6E25E-E908-B84D-AB5E-8DF962BB2A2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www.weheartit.com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6E25E-E908-B84D-AB5E-8DF962BB2A2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http://s3prod.weheartit.netdna-cdn.com/images/4686838/tumblr_l9hio4e9Uh1qcwiloo1_500_large.jpg?1288485809</a:t>
            </a:r>
          </a:p>
          <a:p>
            <a:r>
              <a:rPr lang="en-US" dirty="0" smtClean="0"/>
              <a:t>http://s3prod.weheartit.netdna-cdn.com/images/4820130/tumblr_l768bosMyO1qcshf5o1_400_large.jpg?1289118078</a:t>
            </a:r>
          </a:p>
          <a:p>
            <a:r>
              <a:rPr lang="en-US" dirty="0" smtClean="0"/>
              <a:t>http://s3prod.weheartit.netdna-cdn.com/images/4750179/tumblr_lb8ioxHoGZ1qa50a8o1_500_large.jpg?1288780756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6E25E-E908-B84D-AB5E-8DF962BB2A2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6E25E-E908-B84D-AB5E-8DF962BB2A2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4055-6755-3642-B59A-C7C0D11EA7D9}" type="datetimeFigureOut">
              <a:rPr lang="en-US" smtClean="0"/>
              <a:pPr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E3258-7396-C14F-A6D3-EC24A6737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4055-6755-3642-B59A-C7C0D11EA7D9}" type="datetimeFigureOut">
              <a:rPr lang="en-US" smtClean="0"/>
              <a:pPr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E3258-7396-C14F-A6D3-EC24A6737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4055-6755-3642-B59A-C7C0D11EA7D9}" type="datetimeFigureOut">
              <a:rPr lang="en-US" smtClean="0"/>
              <a:pPr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E3258-7396-C14F-A6D3-EC24A6737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4055-6755-3642-B59A-C7C0D11EA7D9}" type="datetimeFigureOut">
              <a:rPr lang="en-US" smtClean="0"/>
              <a:pPr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E3258-7396-C14F-A6D3-EC24A6737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4055-6755-3642-B59A-C7C0D11EA7D9}" type="datetimeFigureOut">
              <a:rPr lang="en-US" smtClean="0"/>
              <a:pPr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E3258-7396-C14F-A6D3-EC24A6737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4055-6755-3642-B59A-C7C0D11EA7D9}" type="datetimeFigureOut">
              <a:rPr lang="en-US" smtClean="0"/>
              <a:pPr/>
              <a:t>11/8/10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E3258-7396-C14F-A6D3-EC24A6737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4055-6755-3642-B59A-C7C0D11EA7D9}" type="datetimeFigureOut">
              <a:rPr lang="en-US" smtClean="0"/>
              <a:pPr/>
              <a:t>11/8/10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E3258-7396-C14F-A6D3-EC24A6737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4055-6755-3642-B59A-C7C0D11EA7D9}" type="datetimeFigureOut">
              <a:rPr lang="en-US" smtClean="0"/>
              <a:pPr/>
              <a:t>11/8/10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E3258-7396-C14F-A6D3-EC24A6737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4055-6755-3642-B59A-C7C0D11EA7D9}" type="datetimeFigureOut">
              <a:rPr lang="en-US" smtClean="0"/>
              <a:pPr/>
              <a:t>11/8/10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E3258-7396-C14F-A6D3-EC24A6737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4055-6755-3642-B59A-C7C0D11EA7D9}" type="datetimeFigureOut">
              <a:rPr lang="en-US" smtClean="0"/>
              <a:pPr/>
              <a:t>11/8/10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E3258-7396-C14F-A6D3-EC24A6737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4055-6755-3642-B59A-C7C0D11EA7D9}" type="datetimeFigureOut">
              <a:rPr lang="en-US" smtClean="0"/>
              <a:pPr/>
              <a:t>11/8/10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E3258-7396-C14F-A6D3-EC24A6737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84055-6755-3642-B59A-C7C0D11EA7D9}" type="datetimeFigureOut">
              <a:rPr lang="en-US" smtClean="0"/>
              <a:pPr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E3258-7396-C14F-A6D3-EC24A6737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3prod.weheartit.netdna-cdn.com/images/4686838/tumblr_l9hio4e9Uh1qcwiloo1_500_large.jpg?1288485809" TargetMode="External"/><Relationship Id="rId4" Type="http://schemas.openxmlformats.org/officeDocument/2006/relationships/hyperlink" Target="http://s3prod.weheartit.netdna-cdn.com/images/4820130/tumblr_l768bosMyO1qcshf5o1_400_large.jpg?1289118078" TargetMode="External"/><Relationship Id="rId5" Type="http://schemas.openxmlformats.org/officeDocument/2006/relationships/hyperlink" Target="http://s3prod.weheartit.netdna-cdn.com/images/4750179/tumblr_lb8ioxHoGZ1qa50a8o1_500_large.jpg?1288780756" TargetMode="External"/><Relationship Id="rId6" Type="http://schemas.openxmlformats.org/officeDocument/2006/relationships/hyperlink" Target="http://s3prod.weheartit.netdna-cdn.com/images/4851438/tumblr_lbl8bzido11qc3d2ho1_500_large.jpg?1289261498" TargetMode="External"/><Relationship Id="rId7" Type="http://schemas.openxmlformats.org/officeDocument/2006/relationships/hyperlink" Target="http://s3prod.weheartit.netdna-cdn.com/images/4780960/5147659286_a2ea5a78d7_z_large.jpg?1288923570" TargetMode="External"/><Relationship Id="rId8" Type="http://schemas.openxmlformats.org/officeDocument/2006/relationships/hyperlink" Target="http://s3prod.weheartit.netdna-cdn.com/images/4849250/tumblr_lbl6e9OsaD1qcrss4o1_500_large.jpg?1289254364" TargetMode="External"/><Relationship Id="rId9" Type="http://schemas.openxmlformats.org/officeDocument/2006/relationships/hyperlink" Target="http://s3prod.weheartit.netdna-cdn.com/images/4841297/daisy-white_large.jpg?1289223836" TargetMode="External"/><Relationship Id="rId10" Type="http://schemas.openxmlformats.org/officeDocument/2006/relationships/hyperlink" Target="http://s3prod.weheartit.netdna-cdn.com/images/4283237/tumblr_l7wakzaxqH1qb1z7ko1_400_large.jpg?1286614075" TargetMode="External"/><Relationship Id="rId11" Type="http://schemas.openxmlformats.org/officeDocument/2006/relationships/hyperlink" Target="http://s3prod.weheartit.netdna-cdn.com/images/4798993/tumblr_lbfzf29GWd1qevxw8o1_500_large.jpg?1289011519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2779" y="225778"/>
            <a:ext cx="251177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0" dirty="0" smtClean="0">
                <a:solidFill>
                  <a:schemeClr val="bg1"/>
                </a:solidFill>
              </a:rPr>
              <a:t>ALICE</a:t>
            </a:r>
            <a:endParaRPr lang="en-US" sz="7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47333" y="268110"/>
            <a:ext cx="488244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0" dirty="0" smtClean="0"/>
              <a:t>“</a:t>
            </a:r>
            <a:r>
              <a:rPr lang="en-US" sz="7000" dirty="0" err="1" smtClean="0"/>
              <a:t>Tu</a:t>
            </a:r>
            <a:r>
              <a:rPr lang="en-US" sz="7000" dirty="0" smtClean="0"/>
              <a:t> </a:t>
            </a:r>
            <a:r>
              <a:rPr lang="en-US" sz="7000" dirty="0" err="1" smtClean="0"/>
              <a:t>t’aime</a:t>
            </a:r>
            <a:r>
              <a:rPr lang="en-US" sz="7000" dirty="0" smtClean="0"/>
              <a:t>”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133234" cy="3429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4000" y="3048000"/>
            <a:ext cx="508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000" y="0"/>
            <a:ext cx="6350000" cy="4254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9350" y="2892778"/>
            <a:ext cx="5746699" cy="396522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0-11-08 at 7.43.22 PMMonday, November 8, 2010.png"/>
          <p:cNvPicPr>
            <a:picLocks noGrp="1" noChangeAspect="1"/>
          </p:cNvPicPr>
          <p:nvPr>
            <p:ph idx="1"/>
          </p:nvPr>
        </p:nvPicPr>
        <p:blipFill>
          <a:blip r:embed="rId3"/>
          <a:srcRect l="-56846" r="-56846"/>
          <a:stretch>
            <a:fillRect/>
          </a:stretch>
        </p:blipFill>
        <p:spPr>
          <a:xfrm>
            <a:off x="-1080274" y="0"/>
            <a:ext cx="11494947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50100" cy="36406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8708" y="985342"/>
            <a:ext cx="5345292" cy="37045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44618"/>
            <a:ext cx="4629564" cy="311338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Bibliographie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hlinkClick r:id="rId3"/>
              </a:rPr>
              <a:t>http://s3prod.weheartit.netdna-cdn.com/images/4686838/tumblr_l9hio4e9Uh1qcwiloo1_500_large.jpg?</a:t>
            </a:r>
            <a:r>
              <a:rPr lang="en-US" dirty="0" smtClean="0">
                <a:hlinkClick r:id="rId3"/>
              </a:rPr>
              <a:t>1288485809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http://s3prod.weheartit.netdna-cdn.com/images/4820130/tumblr_l768bosMyO1qcshf5o1_400_large.jpg?</a:t>
            </a:r>
            <a:r>
              <a:rPr lang="en-US" dirty="0" smtClean="0">
                <a:hlinkClick r:id="rId4"/>
              </a:rPr>
              <a:t>1289118078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http://s3prod.weheartit.netdna-cdn.com/images/4750179/tumblr_lb8ioxHoGZ1qa50a8o1_500_large.jpg?</a:t>
            </a:r>
            <a:r>
              <a:rPr lang="en-US" dirty="0" smtClean="0">
                <a:hlinkClick r:id="rId5"/>
              </a:rPr>
              <a:t>1288780756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http://s3prod.weheartit.netdna-cdn.com/images/4851438/tumblr_lbl8bzido11qc3d2ho1_500_large.jpg?</a:t>
            </a:r>
            <a:r>
              <a:rPr lang="en-US" dirty="0" smtClean="0">
                <a:hlinkClick r:id="rId6"/>
              </a:rPr>
              <a:t>1289261498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7"/>
              </a:rPr>
              <a:t>http://s3prod.weheartit.netdna-cdn.com/images/4780960/5147659286_a2ea5a78d7_z_large.jpg?</a:t>
            </a:r>
            <a:r>
              <a:rPr lang="en-US" dirty="0" smtClean="0">
                <a:hlinkClick r:id="rId7"/>
              </a:rPr>
              <a:t>1288923570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http://s3prod.weheartit.netdna-cdn.com/images/4849250/tumblr_lbl6e9OsaD1qcrss4o1_500_large.jpg?</a:t>
            </a:r>
            <a:r>
              <a:rPr lang="en-US" dirty="0" smtClean="0">
                <a:hlinkClick r:id="rId8"/>
              </a:rPr>
              <a:t>1289254364</a:t>
            </a:r>
            <a:r>
              <a:rPr lang="en-US" dirty="0" smtClean="0"/>
              <a:t>  </a:t>
            </a:r>
          </a:p>
          <a:p>
            <a:r>
              <a:rPr lang="en-US" dirty="0" smtClean="0">
                <a:hlinkClick r:id="rId9"/>
              </a:rPr>
              <a:t>http://s3prod.weheartit.netdna-cdn.com/images/4841297/daisy-white_large.jpg?</a:t>
            </a:r>
            <a:r>
              <a:rPr lang="en-US" dirty="0" smtClean="0">
                <a:hlinkClick r:id="rId9"/>
              </a:rPr>
              <a:t>1289223836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http://s3prod.weheartit.netdna-cdn.com/images/4283237/tumblr_l7wakzaxqH1qb1z7ko1_400_large.jpg?</a:t>
            </a:r>
            <a:r>
              <a:rPr lang="en-US" dirty="0" smtClean="0">
                <a:hlinkClick r:id="rId10"/>
              </a:rPr>
              <a:t>1286614075</a:t>
            </a:r>
            <a:endParaRPr lang="en-US" dirty="0" smtClean="0"/>
          </a:p>
          <a:p>
            <a:r>
              <a:rPr lang="en-US" dirty="0" smtClean="0">
                <a:hlinkClick r:id="rId11"/>
              </a:rPr>
              <a:t>http://s3prod.weheartit.netdna-cdn.com/images/4798993/tumblr_lbfzf29GWd1qevxw8o1_500_large.jpg?</a:t>
            </a:r>
            <a:r>
              <a:rPr lang="en-US" dirty="0" smtClean="0">
                <a:hlinkClick r:id="rId11"/>
              </a:rPr>
              <a:t>1289011519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288</Words>
  <Application>Microsoft Macintosh PowerPoint</Application>
  <PresentationFormat>On-screen Show (4:3)</PresentationFormat>
  <Paragraphs>35</Paragraphs>
  <Slides>7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Bibliographie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Cherie Kwok</dc:creator>
  <cp:lastModifiedBy>Cherie Kwok</cp:lastModifiedBy>
  <cp:revision>2</cp:revision>
  <dcterms:created xsi:type="dcterms:W3CDTF">2010-11-09T06:43:29Z</dcterms:created>
  <dcterms:modified xsi:type="dcterms:W3CDTF">2010-11-09T06:44:50Z</dcterms:modified>
</cp:coreProperties>
</file>