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3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0A80-E872-44E8-BC8C-884F2AA07922}" type="slidenum">
              <a:rPr/>
              <a:pPr/>
              <a:t>‹#›</a:t>
            </a:fld>
            <a:endParaRPr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3A2E3-D460-7D42-882C-57D262E5C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046D-A7EC-7945-AB25-CCCA40B28628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cyclopedia.com/artists/oudry_jean-baptiste.html" TargetMode="External"/><Relationship Id="rId4" Type="http://schemas.openxmlformats.org/officeDocument/2006/relationships/hyperlink" Target="http://www.britannica.com/EBchecked/topic/435328/Jean-Baptiste-Oudry" TargetMode="External"/><Relationship Id="rId5" Type="http://schemas.openxmlformats.org/officeDocument/2006/relationships/hyperlink" Target="http://www.culture.gouv.fr/culture/actualites/celebrations2005/images/057.jpg" TargetMode="External"/><Relationship Id="rId6" Type="http://schemas.openxmlformats.org/officeDocument/2006/relationships/hyperlink" Target="http://khnemo.wordpress.com/2008/11/17/albrecht-durer-pietro-longhi-jean-baptiste-oudry-und-" TargetMode="External"/><Relationship Id="rId7" Type="http://schemas.openxmlformats.org/officeDocument/2006/relationships/hyperlink" Target="http://img0.liveinternet.ru/images/attach/c/0/39/389/39389656_JeanBaptiste_Oudry_ak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Jean-Baptiste_Oud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844" y="2119394"/>
            <a:ext cx="3369126" cy="45820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06" y="1527337"/>
            <a:ext cx="5600338" cy="93345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Jean </a:t>
            </a:r>
            <a:r>
              <a:rPr lang="en-US" dirty="0" err="1" smtClean="0">
                <a:solidFill>
                  <a:schemeClr val="tx1"/>
                </a:solidFill>
              </a:rPr>
              <a:t>Baptiste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Oudry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638" y="4410400"/>
            <a:ext cx="4038600" cy="748553"/>
          </a:xfrm>
        </p:spPr>
        <p:txBody>
          <a:bodyPr/>
          <a:lstStyle/>
          <a:p>
            <a:r>
              <a:rPr lang="en-US" dirty="0" smtClean="0"/>
              <a:t>Cherie Kwok</a:t>
            </a:r>
          </a:p>
          <a:p>
            <a:r>
              <a:rPr lang="en-US" dirty="0" err="1" smtClean="0"/>
              <a:t>Periode</a:t>
            </a:r>
            <a:r>
              <a:rPr lang="en-US" dirty="0" smtClean="0"/>
              <a:t> 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Clara le Rhinoceros- 1749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614" y="2150303"/>
            <a:ext cx="6673703" cy="438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615" y="2025008"/>
            <a:ext cx="6450574" cy="447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sz="3000" kern="1200" dirty="0" err="1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Butor</a:t>
            </a:r>
            <a:r>
              <a:rPr lang="en-US" sz="3000" kern="1200" dirty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et </a:t>
            </a:r>
            <a:r>
              <a:rPr lang="en-US" sz="3000" kern="1200" dirty="0" err="1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perdrix</a:t>
            </a:r>
            <a:r>
              <a:rPr lang="en-US" sz="3000" kern="1200" dirty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000" kern="1200" dirty="0" err="1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gardés</a:t>
            </a:r>
            <a:r>
              <a:rPr lang="en-US" sz="3000" kern="1200" dirty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par un </a:t>
            </a:r>
            <a:r>
              <a:rPr lang="en-US" sz="3000" kern="1200" dirty="0" err="1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chien</a:t>
            </a:r>
            <a:r>
              <a:rPr lang="en-US" sz="3000" kern="1200" dirty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000" kern="1200" dirty="0" err="1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blanc huile</a:t>
            </a:r>
            <a:r>
              <a:rPr lang="en-US" sz="3000" kern="1200" dirty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000" kern="1200" dirty="0" err="1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sur</a:t>
            </a:r>
            <a:r>
              <a:rPr lang="en-US" sz="3000" kern="1200" dirty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000" kern="1200" dirty="0" smtClean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toile</a:t>
            </a:r>
            <a:r>
              <a:rPr lang="en-US" sz="3000" kern="1200" dirty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sz="3000" kern="1200" dirty="0" smtClean="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1747</a:t>
            </a:r>
            <a:endParaRPr lang="en-US" sz="3000" kern="1200" dirty="0">
              <a:solidFill>
                <a:schemeClr val="tx2"/>
              </a:solidFill>
              <a:effectLst>
                <a:outerShdw blurRad="38100" dist="12700" algn="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283" y="1885022"/>
            <a:ext cx="7725330" cy="476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34444"/>
            <a:ext cx="7770813" cy="3657600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fr-FR" u="sng" dirty="0" smtClean="0">
                <a:hlinkClick r:id="rId2"/>
              </a:rPr>
              <a:t>http://en.wikipedia.org/wiki/Jean-Baptiste_Oudry</a:t>
            </a:r>
            <a:r>
              <a:rPr lang="en-US" dirty="0" smtClean="0"/>
              <a:t> </a:t>
            </a:r>
          </a:p>
          <a:p>
            <a:r>
              <a:rPr lang="fr-FR" u="sng" dirty="0" smtClean="0">
                <a:hlinkClick r:id="rId3"/>
              </a:rPr>
              <a:t>http://www.artcyclopedia.com/artists/oudry_jean-baptiste.html</a:t>
            </a:r>
            <a:endParaRPr lang="en-US" dirty="0" smtClean="0"/>
          </a:p>
          <a:p>
            <a:r>
              <a:rPr lang="fr-FR" u="sng" dirty="0" smtClean="0">
                <a:hlinkClick r:id="rId4"/>
              </a:rPr>
              <a:t>http://www.britannica.com/EBchecked/topic/435328/Jean-Baptiste-Oudry</a:t>
            </a:r>
            <a:r>
              <a:rPr lang="en-US" dirty="0" smtClean="0"/>
              <a:t> </a:t>
            </a:r>
          </a:p>
          <a:p>
            <a:r>
              <a:rPr lang="en-US" u="sng" dirty="0" smtClean="0">
                <a:hlinkClick r:id="rId5"/>
              </a:rPr>
              <a:t>http</a:t>
            </a:r>
            <a:r>
              <a:rPr lang="en-US" u="sng" dirty="0" smtClean="0">
                <a:hlinkClick r:id="rId5"/>
              </a:rPr>
              <a:t>://www.culture.gouv.fr/culture/actualites/celebrations2005/images/057.jpg</a:t>
            </a:r>
            <a:endParaRPr lang="en-US" dirty="0" smtClean="0"/>
          </a:p>
          <a:p>
            <a:r>
              <a:rPr lang="en-US" u="sng" dirty="0" smtClean="0">
                <a:hlinkClick r:id="rId6"/>
              </a:rPr>
              <a:t>http://khnemo.wordpress.com/2008/11/17/albrecht-durer-pietro-longhi-jean-baptiste-oudry-und-»clara«-das-rhinozeros/</a:t>
            </a:r>
            <a:r>
              <a:rPr lang="en-US" dirty="0" smtClean="0"/>
              <a:t> </a:t>
            </a:r>
          </a:p>
          <a:p>
            <a:r>
              <a:rPr lang="en-US" u="sng" dirty="0" smtClean="0">
                <a:hlinkClick r:id="rId7"/>
              </a:rPr>
              <a:t>http://img0.liveinternet.ru/images/attach/c/0/39/389/39389656_JeanBaptiste_Oudry_ak.jpg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10</TotalTime>
  <Words>140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Folio</vt:lpstr>
      <vt:lpstr>Jean Baptiste Oudry </vt:lpstr>
      <vt:lpstr>Clara le Rhinoceros- 1749 </vt:lpstr>
      <vt:lpstr>Slide 3</vt:lpstr>
      <vt:lpstr>Butor et perdrix gardés par un chien blanc huile sur toile-1747</vt:lpstr>
      <vt:lpstr>Bibliographie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Jean Baptiste Oudry </dc:title>
  <dc:creator>Cherie Kwok</dc:creator>
  <cp:lastModifiedBy>Cherie Kwok</cp:lastModifiedBy>
  <cp:revision>2</cp:revision>
  <dcterms:created xsi:type="dcterms:W3CDTF">2010-10-10T21:30:58Z</dcterms:created>
  <dcterms:modified xsi:type="dcterms:W3CDTF">2010-10-10T21:33:24Z</dcterms:modified>
</cp:coreProperties>
</file>