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353241F-A460-4842-B12E-F9736C043C30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65FC18-9268-44F5-A153-665D0BA6BD0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8062912" cy="1470025"/>
          </a:xfrm>
        </p:spPr>
        <p:txBody>
          <a:bodyPr/>
          <a:lstStyle/>
          <a:p>
            <a:r>
              <a:rPr lang="fr-FR" dirty="0" smtClean="0"/>
              <a:t>Si Tu Savais- Yannick Noah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8062912" cy="914400"/>
          </a:xfrm>
        </p:spPr>
        <p:txBody>
          <a:bodyPr/>
          <a:lstStyle/>
          <a:p>
            <a:r>
              <a:rPr lang="fr-FR" b="1" dirty="0" err="1" smtClean="0">
                <a:solidFill>
                  <a:schemeClr val="bg1"/>
                </a:solidFill>
              </a:rPr>
              <a:t>Cherie</a:t>
            </a:r>
            <a:r>
              <a:rPr lang="fr-FR" b="1" dirty="0" smtClean="0">
                <a:solidFill>
                  <a:schemeClr val="bg1"/>
                </a:solidFill>
              </a:rPr>
              <a:t> Kwok + </a:t>
            </a:r>
            <a:r>
              <a:rPr lang="fr-FR" b="1" dirty="0" err="1" smtClean="0">
                <a:solidFill>
                  <a:schemeClr val="bg1"/>
                </a:solidFill>
              </a:rPr>
              <a:t>Nwakaego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Uzoh</a:t>
            </a:r>
            <a:r>
              <a:rPr lang="fr-FR" b="1" dirty="0" smtClean="0">
                <a:solidFill>
                  <a:schemeClr val="bg1"/>
                </a:solidFill>
              </a:rPr>
              <a:t>, Période 1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4000" dirty="0" smtClean="0"/>
              <a:t>Titre de la chanson: </a:t>
            </a:r>
            <a:r>
              <a:rPr lang="fr-FR" sz="4000" b="1" i="1" dirty="0" smtClean="0"/>
              <a:t>Si Tu Savais </a:t>
            </a:r>
          </a:p>
          <a:p>
            <a:pPr>
              <a:buNone/>
            </a:pPr>
            <a:r>
              <a:rPr lang="fr-FR" sz="4000" dirty="0" smtClean="0"/>
              <a:t>Chanteur: </a:t>
            </a:r>
            <a:r>
              <a:rPr lang="fr-FR" sz="4000" i="1" dirty="0" smtClean="0"/>
              <a:t>Yannick Noah</a:t>
            </a:r>
          </a:p>
          <a:p>
            <a:pPr>
              <a:buNone/>
            </a:pPr>
            <a:r>
              <a:rPr lang="fr-FR" sz="4000" dirty="0" smtClean="0"/>
              <a:t>Nom de L’album: </a:t>
            </a:r>
            <a:r>
              <a:rPr lang="fr-FR" sz="4000" i="1" dirty="0" smtClean="0"/>
              <a:t>Pokhara</a:t>
            </a:r>
          </a:p>
          <a:p>
            <a:pPr>
              <a:buNone/>
            </a:pPr>
            <a:r>
              <a:rPr lang="fr-FR" sz="4000" dirty="0" smtClean="0"/>
              <a:t>Nom du Compositeur: </a:t>
            </a:r>
            <a:r>
              <a:rPr lang="fr-FR" sz="4000" i="1" dirty="0" smtClean="0"/>
              <a:t>J. </a:t>
            </a:r>
            <a:r>
              <a:rPr lang="fr-FR" sz="4000" i="1" dirty="0" err="1" smtClean="0"/>
              <a:t>Kapler</a:t>
            </a:r>
            <a:r>
              <a:rPr lang="fr-FR" sz="4000" i="1" dirty="0" smtClean="0"/>
              <a:t>, Yannick Noah </a:t>
            </a:r>
          </a:p>
          <a:p>
            <a:pPr>
              <a:buNone/>
            </a:pPr>
            <a:r>
              <a:rPr lang="fr-FR" sz="4000" dirty="0" smtClean="0"/>
              <a:t>Maison de Disque: </a:t>
            </a:r>
            <a:r>
              <a:rPr lang="fr-FR" sz="4000" i="1" dirty="0" smtClean="0"/>
              <a:t>Sony BMG Music (2003)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Biographie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Il </a:t>
            </a:r>
            <a:r>
              <a:rPr lang="fr-FR" dirty="0"/>
              <a:t>est né en Sedan, </a:t>
            </a:r>
            <a:r>
              <a:rPr lang="fr-FR" dirty="0" smtClean="0"/>
              <a:t>France</a:t>
            </a:r>
          </a:p>
          <a:p>
            <a:r>
              <a:rPr lang="fr-FR" dirty="0"/>
              <a:t>S</a:t>
            </a:r>
            <a:r>
              <a:rPr lang="fr-FR" dirty="0" smtClean="0"/>
              <a:t>a </a:t>
            </a:r>
            <a:r>
              <a:rPr lang="fr-FR" dirty="0"/>
              <a:t>famille a déménagé au Cameroun quand il avait trois ans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 </a:t>
            </a:r>
            <a:r>
              <a:rPr lang="fr-FR" dirty="0"/>
              <a:t>Il y est resté pour sept ans et après ça il est retourné à Nice, France pour jouer au </a:t>
            </a:r>
            <a:r>
              <a:rPr lang="fr-FR" dirty="0" smtClean="0"/>
              <a:t>tennis</a:t>
            </a:r>
          </a:p>
          <a:p>
            <a:pPr lvl="1"/>
            <a:r>
              <a:rPr lang="fr-FR" dirty="0" smtClean="0"/>
              <a:t>Il </a:t>
            </a:r>
            <a:r>
              <a:rPr lang="fr-FR" dirty="0"/>
              <a:t>est devenu un </a:t>
            </a:r>
            <a:r>
              <a:rPr lang="fr-FR" dirty="0" smtClean="0"/>
              <a:t>athlète</a:t>
            </a:r>
            <a:endParaRPr lang="fr-FR" dirty="0"/>
          </a:p>
          <a:p>
            <a:pPr lvl="2"/>
            <a:r>
              <a:rPr lang="fr-FR" dirty="0" smtClean="0"/>
              <a:t> </a:t>
            </a:r>
            <a:r>
              <a:rPr lang="fr-FR" dirty="0"/>
              <a:t>Au but de sa carrière il était la troisième dans le monde</a:t>
            </a:r>
            <a:r>
              <a:rPr lang="fr-FR" dirty="0" smtClean="0"/>
              <a:t>.</a:t>
            </a:r>
          </a:p>
          <a:p>
            <a:r>
              <a:rPr lang="fr-FR" dirty="0" smtClean="0"/>
              <a:t>Quand il a fini sa carrière, il a développé son talent en musique. </a:t>
            </a:r>
          </a:p>
          <a:p>
            <a:r>
              <a:rPr lang="fr-FR" dirty="0" smtClean="0"/>
              <a:t>Première album: Black or </a:t>
            </a:r>
            <a:r>
              <a:rPr lang="fr-FR" dirty="0" err="1" smtClean="0"/>
              <a:t>What</a:t>
            </a:r>
            <a:endParaRPr lang="fr-FR" dirty="0" smtClean="0"/>
          </a:p>
          <a:p>
            <a:r>
              <a:rPr lang="fr-FR" dirty="0" smtClean="0"/>
              <a:t>Chansons plus populaires: </a:t>
            </a:r>
            <a:r>
              <a:rPr lang="fr-FR" i="1" dirty="0" smtClean="0"/>
              <a:t>Aux arbres citoyens</a:t>
            </a:r>
            <a:r>
              <a:rPr lang="fr-FR" dirty="0" smtClean="0"/>
              <a:t> et </a:t>
            </a:r>
            <a:r>
              <a:rPr lang="fr-FR" i="1" dirty="0" smtClean="0"/>
              <a:t>Donne moi une vie</a:t>
            </a:r>
          </a:p>
          <a:p>
            <a:r>
              <a:rPr lang="fr-FR" dirty="0" smtClean="0"/>
              <a:t>Il a organise les concertes de la charité pour l’Afrique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Thèmes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L’amitié </a:t>
            </a:r>
          </a:p>
          <a:p>
            <a:r>
              <a:rPr lang="fr-FR" dirty="0" smtClean="0"/>
              <a:t>L’ignorance</a:t>
            </a:r>
          </a:p>
          <a:p>
            <a:r>
              <a:rPr lang="fr-FR" dirty="0" smtClean="0"/>
              <a:t>La fraternité </a:t>
            </a:r>
          </a:p>
          <a:p>
            <a:r>
              <a:rPr lang="fr-FR" dirty="0" smtClean="0"/>
              <a:t>La solidarité</a:t>
            </a:r>
          </a:p>
          <a:p>
            <a:r>
              <a:rPr lang="fr-FR" dirty="0" smtClean="0"/>
              <a:t>La pauvreté</a:t>
            </a:r>
          </a:p>
          <a:p>
            <a:r>
              <a:rPr lang="fr-FR" dirty="0" smtClean="0"/>
              <a:t>L’amour</a:t>
            </a:r>
            <a:endParaRPr lang="fr-FR" dirty="0"/>
          </a:p>
          <a:p>
            <a:r>
              <a:rPr lang="fr-FR" dirty="0" smtClean="0"/>
              <a:t>Le partage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Vocabulaire utile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r>
              <a:rPr lang="fr-FR" sz="2000" dirty="0" smtClean="0"/>
              <a:t>Doucement- de façon douce, avec douceur, légèreté, sans hâte </a:t>
            </a:r>
          </a:p>
          <a:p>
            <a:r>
              <a:rPr lang="fr-FR" sz="2000" dirty="0" smtClean="0"/>
              <a:t>Monastères- lieu de vie communautaire des moines ou des moniales </a:t>
            </a:r>
          </a:p>
          <a:p>
            <a:r>
              <a:rPr lang="fr-FR" sz="2000" dirty="0" smtClean="0"/>
              <a:t>Incliner- pencher légèrement, rendre oblique  </a:t>
            </a:r>
          </a:p>
          <a:p>
            <a:r>
              <a:rPr lang="fr-FR" sz="2000" dirty="0" smtClean="0"/>
              <a:t>Ames- aimé, dans l'ancien français, pour désigner un sujet </a:t>
            </a:r>
          </a:p>
          <a:p>
            <a:r>
              <a:rPr lang="fr-FR" sz="2000" dirty="0" smtClean="0"/>
              <a:t>Signer- </a:t>
            </a:r>
            <a:r>
              <a:rPr lang="fr-FR" sz="2000" dirty="0" err="1" smtClean="0"/>
              <a:t>crire</a:t>
            </a:r>
            <a:r>
              <a:rPr lang="fr-FR" sz="2000" dirty="0" smtClean="0"/>
              <a:t> son nom sous une forme graphique personnelle et plus ou moins constante pour permettre d'authentifier un document, une promesse</a:t>
            </a:r>
          </a:p>
          <a:p>
            <a:r>
              <a:rPr lang="fr-FR" sz="2000" dirty="0" smtClean="0"/>
              <a:t>Mêler- mettre ensemble différents éléments pour les unir </a:t>
            </a:r>
          </a:p>
          <a:p>
            <a:r>
              <a:rPr lang="fr-FR" sz="2000" dirty="0" smtClean="0"/>
              <a:t>Moindre- plus petit </a:t>
            </a:r>
          </a:p>
          <a:p>
            <a:r>
              <a:rPr lang="fr-FR" sz="2000" dirty="0" smtClean="0"/>
              <a:t>Chimères- </a:t>
            </a:r>
            <a:r>
              <a:rPr lang="fr-FR" sz="2000" dirty="0"/>
              <a:t>(mythologie)</a:t>
            </a:r>
            <a:r>
              <a:rPr lang="fr-FR" sz="2000" dirty="0" smtClean="0"/>
              <a:t> animal mythique ayant une tête de lion, un corps de chèvre et une queue de dragon </a:t>
            </a:r>
          </a:p>
          <a:p>
            <a:r>
              <a:rPr lang="fr-FR" sz="2000" dirty="0" smtClean="0"/>
              <a:t>Crainte- fait de craindre, appréhension, peur </a:t>
            </a:r>
          </a:p>
          <a:p>
            <a:r>
              <a:rPr lang="fr-FR" sz="2000" dirty="0" smtClean="0"/>
              <a:t>Tonnerre- bruit produit par la foudre qui accompagne l'éclair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Pré-écoute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36877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sz="4000" i="1" dirty="0" smtClean="0"/>
              <a:t>Est-ce vous pensez que l’ignorance est un grand problème de la société? </a:t>
            </a:r>
          </a:p>
          <a:p>
            <a:pPr>
              <a:buNone/>
            </a:pPr>
            <a:endParaRPr lang="fr-FR" sz="4000" i="1" dirty="0" smtClean="0"/>
          </a:p>
          <a:p>
            <a:pPr>
              <a:buNone/>
            </a:pPr>
            <a:r>
              <a:rPr lang="fr-FR" sz="4000" i="1" dirty="0" smtClean="0"/>
              <a:t>Pourquoi vous pensez que le préjuge est déjà un problème aujourd’hui? </a:t>
            </a:r>
            <a:endParaRPr lang="fr-FR" sz="4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Qu’en pensez-vous?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068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3600" i="1" dirty="0" smtClean="0"/>
              <a:t>Quelles images est-ce que Yannick Noah a utilise pour montrer le préjuge? </a:t>
            </a:r>
          </a:p>
          <a:p>
            <a:pPr>
              <a:buNone/>
            </a:pPr>
            <a:endParaRPr lang="fr-FR" sz="3600" i="1" dirty="0" smtClean="0"/>
          </a:p>
          <a:p>
            <a:pPr>
              <a:buNone/>
            </a:pPr>
            <a:r>
              <a:rPr lang="fr-FR" sz="3600" i="1" dirty="0" smtClean="0"/>
              <a:t>Quelles phrases ont bien décrit l’ignorance? </a:t>
            </a:r>
            <a:endParaRPr lang="fr-FR" sz="36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</TotalTime>
  <Words>327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Si Tu Savais- Yannick Noah</vt:lpstr>
      <vt:lpstr>Slide 2</vt:lpstr>
      <vt:lpstr>Biographie </vt:lpstr>
      <vt:lpstr>Thèmes </vt:lpstr>
      <vt:lpstr>Vocabulaire utile </vt:lpstr>
      <vt:lpstr>Pré-écoute</vt:lpstr>
      <vt:lpstr>Qu’en pensez-vous?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Tu Savais- Yannick Noah</dc:title>
  <dc:creator>Cherie kwok</dc:creator>
  <cp:lastModifiedBy>Cherie kwok</cp:lastModifiedBy>
  <cp:revision>9</cp:revision>
  <dcterms:created xsi:type="dcterms:W3CDTF">2011-03-22T18:16:54Z</dcterms:created>
  <dcterms:modified xsi:type="dcterms:W3CDTF">2011-03-22T18:57:28Z</dcterms:modified>
</cp:coreProperties>
</file>